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87" r:id="rId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D4A3B86-388E-4D7E-A391-96798CEBBFAA}">
          <p14:sldIdLst>
            <p14:sldId id="38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5859"/>
    <a:srgbClr val="5A5B5D"/>
    <a:srgbClr val="70AD47"/>
    <a:srgbClr val="00B0F0"/>
    <a:srgbClr val="ED7D31"/>
    <a:srgbClr val="FFC000"/>
    <a:srgbClr val="4DA6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1" autoAdjust="0"/>
    <p:restoredTop sz="96305" autoAdjust="0"/>
  </p:normalViewPr>
  <p:slideViewPr>
    <p:cSldViewPr snapToGrid="0">
      <p:cViewPr varScale="1">
        <p:scale>
          <a:sx n="110" d="100"/>
          <a:sy n="110" d="100"/>
        </p:scale>
        <p:origin x="7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F1C5D812-6A9B-4A88-9F8E-3CDD1FF8B32D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22029FB7-C0AF-4A45-8ED0-6EE9633309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2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464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9243" y="2260600"/>
            <a:ext cx="7735711" cy="821268"/>
          </a:xfrm>
        </p:spPr>
        <p:txBody>
          <a:bodyPr anchor="b"/>
          <a:lstStyle>
            <a:lvl1pPr algn="r">
              <a:defRPr sz="4000">
                <a:solidFill>
                  <a:srgbClr val="4DA6D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243" y="3246443"/>
            <a:ext cx="7735711" cy="301095"/>
          </a:xfrm>
        </p:spPr>
        <p:txBody>
          <a:bodyPr>
            <a:noAutofit/>
          </a:bodyPr>
          <a:lstStyle>
            <a:lvl1pPr marL="0" indent="0" algn="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795-F177-410A-B509-A81D11CC5D5D}" type="datetime1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72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FBB9-28AE-4FC8-8831-B30BD87F8893}" type="datetime1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115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155" y="1133475"/>
            <a:ext cx="5181600" cy="50434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6155" y="1133475"/>
            <a:ext cx="5181600" cy="5043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F124A-D38C-4630-ABCF-FD4787DF83A2}" type="datetime1">
              <a:rPr lang="en-US" smtClean="0"/>
              <a:t>10/29/2018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58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F2BE-507C-41F7-AF27-6D03194F4064}" type="datetime1">
              <a:rPr lang="en-US" smtClean="0"/>
              <a:t>10/29/2018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76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C316-26E3-4A60-85EA-A3F7E26ECCA9}" type="datetime1">
              <a:rPr lang="en-US" smtClean="0"/>
              <a:t>10/29/2018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63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00BE-8788-4F6E-B768-55DD177F4560}" type="datetime1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87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2155" y="378346"/>
            <a:ext cx="10515600" cy="632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155" y="1152525"/>
            <a:ext cx="10515600" cy="5062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F4D57CF-F353-4ED6-9FFB-F4356FCB3081}" type="datetime1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424C0C-8EC5-46EA-9C2D-CADC4384F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680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  <p:sldLayoutId id="2147483670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emf"/><Relationship Id="rId10" Type="http://schemas.openxmlformats.org/officeDocument/2006/relationships/image" Target="../media/image8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1EDD881C-FC53-4672-A3ED-452443C951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8765025"/>
              </p:ext>
            </p:extLst>
          </p:nvPr>
        </p:nvGraphicFramePr>
        <p:xfrm>
          <a:off x="3475038" y="1117600"/>
          <a:ext cx="4652962" cy="480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Worksheet" r:id="rId4" imgW="5791110" imgH="5981580" progId="Excel.Sheet.12">
                  <p:embed/>
                </p:oleObj>
              </mc:Choice>
              <mc:Fallback>
                <p:oleObj name="Worksheet" r:id="rId4" imgW="5791110" imgH="59815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75038" y="1117600"/>
                        <a:ext cx="4652962" cy="4806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7" name="Graphic 46" descr="Checkmark">
            <a:extLst>
              <a:ext uri="{FF2B5EF4-FFF2-40B4-BE49-F238E27FC236}">
                <a16:creationId xmlns:a16="http://schemas.microsoft.com/office/drawing/2014/main" id="{15DAD115-9AF8-4F0F-9687-2E8D615B7C3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4145357"/>
            <a:ext cx="174172" cy="174172"/>
          </a:xfrm>
          <a:prstGeom prst="rect">
            <a:avLst/>
          </a:prstGeom>
        </p:spPr>
      </p:pic>
      <p:pic>
        <p:nvPicPr>
          <p:cNvPr id="48" name="Graphic 47" descr="Checkmark">
            <a:extLst>
              <a:ext uri="{FF2B5EF4-FFF2-40B4-BE49-F238E27FC236}">
                <a16:creationId xmlns:a16="http://schemas.microsoft.com/office/drawing/2014/main" id="{1E507238-1CFF-439D-B044-D2A644E71F1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4304240"/>
            <a:ext cx="174172" cy="174172"/>
          </a:xfrm>
          <a:prstGeom prst="rect">
            <a:avLst/>
          </a:prstGeom>
        </p:spPr>
      </p:pic>
      <p:pic>
        <p:nvPicPr>
          <p:cNvPr id="49" name="Graphic 48" descr="Checkmark">
            <a:extLst>
              <a:ext uri="{FF2B5EF4-FFF2-40B4-BE49-F238E27FC236}">
                <a16:creationId xmlns:a16="http://schemas.microsoft.com/office/drawing/2014/main" id="{17A15CEE-28E8-4C4B-9F34-EAE95AA6D00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4460755"/>
            <a:ext cx="174172" cy="17417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HVAC Evaluation – Design Options </a:t>
            </a:r>
          </a:p>
        </p:txBody>
      </p:sp>
      <p:pic>
        <p:nvPicPr>
          <p:cNvPr id="13" name="Graphic 12" descr="Close">
            <a:extLst>
              <a:ext uri="{FF2B5EF4-FFF2-40B4-BE49-F238E27FC236}">
                <a16:creationId xmlns:a16="http://schemas.microsoft.com/office/drawing/2014/main" id="{87787A25-CE16-46D6-B820-8FB703B29F0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1739638"/>
            <a:ext cx="174172" cy="174172"/>
          </a:xfrm>
          <a:prstGeom prst="rect">
            <a:avLst/>
          </a:prstGeom>
        </p:spPr>
      </p:pic>
      <p:pic>
        <p:nvPicPr>
          <p:cNvPr id="14" name="Graphic 13" descr="Close">
            <a:extLst>
              <a:ext uri="{FF2B5EF4-FFF2-40B4-BE49-F238E27FC236}">
                <a16:creationId xmlns:a16="http://schemas.microsoft.com/office/drawing/2014/main" id="{86EF9AF4-54F7-42E2-B5F8-0647545615E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1901134"/>
            <a:ext cx="174172" cy="174172"/>
          </a:xfrm>
          <a:prstGeom prst="rect">
            <a:avLst/>
          </a:prstGeom>
        </p:spPr>
      </p:pic>
      <p:pic>
        <p:nvPicPr>
          <p:cNvPr id="15" name="Graphic 14" descr="Close">
            <a:extLst>
              <a:ext uri="{FF2B5EF4-FFF2-40B4-BE49-F238E27FC236}">
                <a16:creationId xmlns:a16="http://schemas.microsoft.com/office/drawing/2014/main" id="{7F0C3AE1-DE83-408B-B33E-6A648E7A5E1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2060282"/>
            <a:ext cx="174172" cy="174172"/>
          </a:xfrm>
          <a:prstGeom prst="rect">
            <a:avLst/>
          </a:prstGeom>
        </p:spPr>
      </p:pic>
      <p:pic>
        <p:nvPicPr>
          <p:cNvPr id="24" name="Graphic 23" descr="Close">
            <a:extLst>
              <a:ext uri="{FF2B5EF4-FFF2-40B4-BE49-F238E27FC236}">
                <a16:creationId xmlns:a16="http://schemas.microsoft.com/office/drawing/2014/main" id="{AD689295-3E74-4B14-BAA8-9F60E95C3E7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3011578"/>
            <a:ext cx="174172" cy="174172"/>
          </a:xfrm>
          <a:prstGeom prst="rect">
            <a:avLst/>
          </a:prstGeom>
        </p:spPr>
      </p:pic>
      <p:pic>
        <p:nvPicPr>
          <p:cNvPr id="25" name="Graphic 24" descr="Close">
            <a:extLst>
              <a:ext uri="{FF2B5EF4-FFF2-40B4-BE49-F238E27FC236}">
                <a16:creationId xmlns:a16="http://schemas.microsoft.com/office/drawing/2014/main" id="{13B0D62C-F8BB-41B7-8890-3CC7CA4361D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3174975"/>
            <a:ext cx="174172" cy="174172"/>
          </a:xfrm>
          <a:prstGeom prst="rect">
            <a:avLst/>
          </a:prstGeom>
        </p:spPr>
      </p:pic>
      <p:pic>
        <p:nvPicPr>
          <p:cNvPr id="26" name="Graphic 25" descr="Close">
            <a:extLst>
              <a:ext uri="{FF2B5EF4-FFF2-40B4-BE49-F238E27FC236}">
                <a16:creationId xmlns:a16="http://schemas.microsoft.com/office/drawing/2014/main" id="{19AD18C6-0CD4-41D0-B72B-A70350DC5B9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3337511"/>
            <a:ext cx="174172" cy="174172"/>
          </a:xfrm>
          <a:prstGeom prst="rect">
            <a:avLst/>
          </a:prstGeom>
        </p:spPr>
      </p:pic>
      <p:pic>
        <p:nvPicPr>
          <p:cNvPr id="27" name="Graphic 26" descr="Close">
            <a:extLst>
              <a:ext uri="{FF2B5EF4-FFF2-40B4-BE49-F238E27FC236}">
                <a16:creationId xmlns:a16="http://schemas.microsoft.com/office/drawing/2014/main" id="{FC8CC1F7-2231-4D35-B957-E24C3DE1C10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3511683"/>
            <a:ext cx="174172" cy="174172"/>
          </a:xfrm>
          <a:prstGeom prst="rect">
            <a:avLst/>
          </a:prstGeom>
        </p:spPr>
      </p:pic>
      <p:pic>
        <p:nvPicPr>
          <p:cNvPr id="29" name="Graphic 28" descr="Close">
            <a:extLst>
              <a:ext uri="{FF2B5EF4-FFF2-40B4-BE49-F238E27FC236}">
                <a16:creationId xmlns:a16="http://schemas.microsoft.com/office/drawing/2014/main" id="{00A18D06-00BB-4ACA-801A-2AC0DB32E3C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3832327"/>
            <a:ext cx="174172" cy="174172"/>
          </a:xfrm>
          <a:prstGeom prst="rect">
            <a:avLst/>
          </a:prstGeom>
        </p:spPr>
      </p:pic>
      <p:pic>
        <p:nvPicPr>
          <p:cNvPr id="30" name="Graphic 29" descr="Close">
            <a:extLst>
              <a:ext uri="{FF2B5EF4-FFF2-40B4-BE49-F238E27FC236}">
                <a16:creationId xmlns:a16="http://schemas.microsoft.com/office/drawing/2014/main" id="{CE6AFD0C-FD30-4D1C-8B57-66CA1F80827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3981960"/>
            <a:ext cx="174172" cy="174172"/>
          </a:xfrm>
          <a:prstGeom prst="rect">
            <a:avLst/>
          </a:prstGeom>
        </p:spPr>
      </p:pic>
      <p:pic>
        <p:nvPicPr>
          <p:cNvPr id="35" name="Graphic 34" descr="Close">
            <a:extLst>
              <a:ext uri="{FF2B5EF4-FFF2-40B4-BE49-F238E27FC236}">
                <a16:creationId xmlns:a16="http://schemas.microsoft.com/office/drawing/2014/main" id="{E674A60A-2F50-4079-99BD-155DCF54BBA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4619989"/>
            <a:ext cx="174172" cy="174172"/>
          </a:xfrm>
          <a:prstGeom prst="rect">
            <a:avLst/>
          </a:prstGeom>
        </p:spPr>
      </p:pic>
      <p:pic>
        <p:nvPicPr>
          <p:cNvPr id="36" name="Graphic 35" descr="Close">
            <a:extLst>
              <a:ext uri="{FF2B5EF4-FFF2-40B4-BE49-F238E27FC236}">
                <a16:creationId xmlns:a16="http://schemas.microsoft.com/office/drawing/2014/main" id="{7FFF25C1-D22B-42FF-9044-F635389D089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4794064"/>
            <a:ext cx="174172" cy="174172"/>
          </a:xfrm>
          <a:prstGeom prst="rect">
            <a:avLst/>
          </a:prstGeom>
        </p:spPr>
      </p:pic>
      <p:pic>
        <p:nvPicPr>
          <p:cNvPr id="37" name="Graphic 36" descr="Close">
            <a:extLst>
              <a:ext uri="{FF2B5EF4-FFF2-40B4-BE49-F238E27FC236}">
                <a16:creationId xmlns:a16="http://schemas.microsoft.com/office/drawing/2014/main" id="{702CD993-F229-459E-B970-DE66E53C4C2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4957461"/>
            <a:ext cx="174172" cy="174172"/>
          </a:xfrm>
          <a:prstGeom prst="rect">
            <a:avLst/>
          </a:prstGeom>
        </p:spPr>
      </p:pic>
      <p:pic>
        <p:nvPicPr>
          <p:cNvPr id="45" name="Graphic 44" descr="Checkmark">
            <a:extLst>
              <a:ext uri="{FF2B5EF4-FFF2-40B4-BE49-F238E27FC236}">
                <a16:creationId xmlns:a16="http://schemas.microsoft.com/office/drawing/2014/main" id="{895969F7-D8A8-4FEA-88A4-9216FC78E98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5435900"/>
            <a:ext cx="174172" cy="174172"/>
          </a:xfrm>
          <a:prstGeom prst="rect">
            <a:avLst/>
          </a:prstGeom>
        </p:spPr>
      </p:pic>
      <p:pic>
        <p:nvPicPr>
          <p:cNvPr id="39" name="Graphic 38" descr="Close">
            <a:extLst>
              <a:ext uri="{FF2B5EF4-FFF2-40B4-BE49-F238E27FC236}">
                <a16:creationId xmlns:a16="http://schemas.microsoft.com/office/drawing/2014/main" id="{E5EA0F95-5858-4956-9100-5008C571D31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5275578"/>
            <a:ext cx="174172" cy="174172"/>
          </a:xfrm>
          <a:prstGeom prst="rect">
            <a:avLst/>
          </a:prstGeom>
        </p:spPr>
      </p:pic>
      <p:pic>
        <p:nvPicPr>
          <p:cNvPr id="42" name="Graphic 41" descr="Checkmark">
            <a:extLst>
              <a:ext uri="{FF2B5EF4-FFF2-40B4-BE49-F238E27FC236}">
                <a16:creationId xmlns:a16="http://schemas.microsoft.com/office/drawing/2014/main" id="{64EA8E59-D994-4175-9C1F-B3600D8AE2C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5735387"/>
            <a:ext cx="174172" cy="174172"/>
          </a:xfrm>
          <a:prstGeom prst="rect">
            <a:avLst/>
          </a:prstGeom>
        </p:spPr>
      </p:pic>
      <p:pic>
        <p:nvPicPr>
          <p:cNvPr id="50" name="Graphic 49" descr="Checkmark">
            <a:extLst>
              <a:ext uri="{FF2B5EF4-FFF2-40B4-BE49-F238E27FC236}">
                <a16:creationId xmlns:a16="http://schemas.microsoft.com/office/drawing/2014/main" id="{A5173172-8DD2-44CA-8B51-615B12898C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3672005"/>
            <a:ext cx="174172" cy="174172"/>
          </a:xfrm>
          <a:prstGeom prst="rect">
            <a:avLst/>
          </a:prstGeom>
        </p:spPr>
      </p:pic>
      <p:pic>
        <p:nvPicPr>
          <p:cNvPr id="51" name="Graphic 50" descr="Checkmark">
            <a:extLst>
              <a:ext uri="{FF2B5EF4-FFF2-40B4-BE49-F238E27FC236}">
                <a16:creationId xmlns:a16="http://schemas.microsoft.com/office/drawing/2014/main" id="{C4F76D34-B85A-4FF0-B3BE-60F42385B13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2866194"/>
            <a:ext cx="174172" cy="174172"/>
          </a:xfrm>
          <a:prstGeom prst="rect">
            <a:avLst/>
          </a:prstGeom>
        </p:spPr>
      </p:pic>
      <p:pic>
        <p:nvPicPr>
          <p:cNvPr id="52" name="Graphic 51" descr="Checkmark">
            <a:extLst>
              <a:ext uri="{FF2B5EF4-FFF2-40B4-BE49-F238E27FC236}">
                <a16:creationId xmlns:a16="http://schemas.microsoft.com/office/drawing/2014/main" id="{8412DA36-CE0F-411C-9D93-BBFD016D684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2697840"/>
            <a:ext cx="174172" cy="174172"/>
          </a:xfrm>
          <a:prstGeom prst="rect">
            <a:avLst/>
          </a:prstGeom>
        </p:spPr>
      </p:pic>
      <p:pic>
        <p:nvPicPr>
          <p:cNvPr id="53" name="Graphic 52" descr="Checkmark">
            <a:extLst>
              <a:ext uri="{FF2B5EF4-FFF2-40B4-BE49-F238E27FC236}">
                <a16:creationId xmlns:a16="http://schemas.microsoft.com/office/drawing/2014/main" id="{0D0F4514-4DDA-4A0F-B154-BCD6DC90D93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2542863"/>
            <a:ext cx="174172" cy="174172"/>
          </a:xfrm>
          <a:prstGeom prst="rect">
            <a:avLst/>
          </a:prstGeom>
        </p:spPr>
      </p:pic>
      <p:pic>
        <p:nvPicPr>
          <p:cNvPr id="54" name="Graphic 53" descr="Checkmark">
            <a:extLst>
              <a:ext uri="{FF2B5EF4-FFF2-40B4-BE49-F238E27FC236}">
                <a16:creationId xmlns:a16="http://schemas.microsoft.com/office/drawing/2014/main" id="{AAFCD4B7-7719-401F-9AF8-FF74D48A036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2382442"/>
            <a:ext cx="174172" cy="174172"/>
          </a:xfrm>
          <a:prstGeom prst="rect">
            <a:avLst/>
          </a:prstGeom>
        </p:spPr>
      </p:pic>
      <p:pic>
        <p:nvPicPr>
          <p:cNvPr id="55" name="Graphic 54" descr="Checkmark">
            <a:extLst>
              <a:ext uri="{FF2B5EF4-FFF2-40B4-BE49-F238E27FC236}">
                <a16:creationId xmlns:a16="http://schemas.microsoft.com/office/drawing/2014/main" id="{6099932B-0F4E-4E57-A491-D4F59E9587D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2218812"/>
            <a:ext cx="174172" cy="174172"/>
          </a:xfrm>
          <a:prstGeom prst="rect">
            <a:avLst/>
          </a:prstGeom>
        </p:spPr>
      </p:pic>
      <p:sp>
        <p:nvSpPr>
          <p:cNvPr id="56" name="Minus Sign 55">
            <a:extLst>
              <a:ext uri="{FF2B5EF4-FFF2-40B4-BE49-F238E27FC236}">
                <a16:creationId xmlns:a16="http://schemas.microsoft.com/office/drawing/2014/main" id="{8813280D-87DA-4D9C-80FE-15092D494455}"/>
              </a:ext>
            </a:extLst>
          </p:cNvPr>
          <p:cNvSpPr/>
          <p:nvPr/>
        </p:nvSpPr>
        <p:spPr>
          <a:xfrm>
            <a:off x="6561016" y="1799370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Minus Sign 56">
            <a:extLst>
              <a:ext uri="{FF2B5EF4-FFF2-40B4-BE49-F238E27FC236}">
                <a16:creationId xmlns:a16="http://schemas.microsoft.com/office/drawing/2014/main" id="{A8F916FF-9C5A-4617-842B-7958A7E03967}"/>
              </a:ext>
            </a:extLst>
          </p:cNvPr>
          <p:cNvSpPr/>
          <p:nvPr/>
        </p:nvSpPr>
        <p:spPr>
          <a:xfrm>
            <a:off x="7572429" y="1804522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Minus Sign 57">
            <a:extLst>
              <a:ext uri="{FF2B5EF4-FFF2-40B4-BE49-F238E27FC236}">
                <a16:creationId xmlns:a16="http://schemas.microsoft.com/office/drawing/2014/main" id="{EE5E1F73-0166-4DEE-AE70-C0FD3067FC3C}"/>
              </a:ext>
            </a:extLst>
          </p:cNvPr>
          <p:cNvSpPr/>
          <p:nvPr/>
        </p:nvSpPr>
        <p:spPr>
          <a:xfrm>
            <a:off x="6564920" y="1951770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Minus Sign 58">
            <a:extLst>
              <a:ext uri="{FF2B5EF4-FFF2-40B4-BE49-F238E27FC236}">
                <a16:creationId xmlns:a16="http://schemas.microsoft.com/office/drawing/2014/main" id="{93D4E404-585B-42C3-9CDD-6D884E2C5B49}"/>
              </a:ext>
            </a:extLst>
          </p:cNvPr>
          <p:cNvSpPr/>
          <p:nvPr/>
        </p:nvSpPr>
        <p:spPr>
          <a:xfrm>
            <a:off x="7576333" y="1956922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Minus Sign 59">
            <a:extLst>
              <a:ext uri="{FF2B5EF4-FFF2-40B4-BE49-F238E27FC236}">
                <a16:creationId xmlns:a16="http://schemas.microsoft.com/office/drawing/2014/main" id="{5FF81FB5-329B-4EAA-8389-2B2315FDCD3B}"/>
              </a:ext>
            </a:extLst>
          </p:cNvPr>
          <p:cNvSpPr/>
          <p:nvPr/>
        </p:nvSpPr>
        <p:spPr>
          <a:xfrm>
            <a:off x="6555313" y="5498854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Minus Sign 60">
            <a:extLst>
              <a:ext uri="{FF2B5EF4-FFF2-40B4-BE49-F238E27FC236}">
                <a16:creationId xmlns:a16="http://schemas.microsoft.com/office/drawing/2014/main" id="{F485EAF9-33C1-4A6C-A8D5-066B64A2DC49}"/>
              </a:ext>
            </a:extLst>
          </p:cNvPr>
          <p:cNvSpPr/>
          <p:nvPr/>
        </p:nvSpPr>
        <p:spPr>
          <a:xfrm>
            <a:off x="7566726" y="5504006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Minus Sign 61">
            <a:extLst>
              <a:ext uri="{FF2B5EF4-FFF2-40B4-BE49-F238E27FC236}">
                <a16:creationId xmlns:a16="http://schemas.microsoft.com/office/drawing/2014/main" id="{4DD1C3F6-3EA6-4BAF-9897-D5B2CCC54D6D}"/>
              </a:ext>
            </a:extLst>
          </p:cNvPr>
          <p:cNvSpPr/>
          <p:nvPr/>
        </p:nvSpPr>
        <p:spPr>
          <a:xfrm>
            <a:off x="5462517" y="5641557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3" name="Graphic 62" descr="Checkmark">
            <a:extLst>
              <a:ext uri="{FF2B5EF4-FFF2-40B4-BE49-F238E27FC236}">
                <a16:creationId xmlns:a16="http://schemas.microsoft.com/office/drawing/2014/main" id="{31AF41EC-B84C-47C7-A96E-1C87B9E416C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4134582"/>
            <a:ext cx="174172" cy="174172"/>
          </a:xfrm>
          <a:prstGeom prst="rect">
            <a:avLst/>
          </a:prstGeom>
        </p:spPr>
      </p:pic>
      <p:pic>
        <p:nvPicPr>
          <p:cNvPr id="64" name="Graphic 63" descr="Checkmark">
            <a:extLst>
              <a:ext uri="{FF2B5EF4-FFF2-40B4-BE49-F238E27FC236}">
                <a16:creationId xmlns:a16="http://schemas.microsoft.com/office/drawing/2014/main" id="{BF676420-776A-45D4-A491-7C696B83894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4293465"/>
            <a:ext cx="174172" cy="174172"/>
          </a:xfrm>
          <a:prstGeom prst="rect">
            <a:avLst/>
          </a:prstGeom>
        </p:spPr>
      </p:pic>
      <p:pic>
        <p:nvPicPr>
          <p:cNvPr id="65" name="Graphic 64" descr="Checkmark">
            <a:extLst>
              <a:ext uri="{FF2B5EF4-FFF2-40B4-BE49-F238E27FC236}">
                <a16:creationId xmlns:a16="http://schemas.microsoft.com/office/drawing/2014/main" id="{75710AA6-7350-4EE2-BB05-B3738B2E81B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4449980"/>
            <a:ext cx="174172" cy="174172"/>
          </a:xfrm>
          <a:prstGeom prst="rect">
            <a:avLst/>
          </a:prstGeom>
        </p:spPr>
      </p:pic>
      <p:pic>
        <p:nvPicPr>
          <p:cNvPr id="66" name="Graphic 65" descr="Checkmark">
            <a:extLst>
              <a:ext uri="{FF2B5EF4-FFF2-40B4-BE49-F238E27FC236}">
                <a16:creationId xmlns:a16="http://schemas.microsoft.com/office/drawing/2014/main" id="{5DCE6568-AFEE-4880-AC77-A3D294D2E8D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5109012"/>
            <a:ext cx="174172" cy="174172"/>
          </a:xfrm>
          <a:prstGeom prst="rect">
            <a:avLst/>
          </a:prstGeom>
        </p:spPr>
      </p:pic>
      <p:pic>
        <p:nvPicPr>
          <p:cNvPr id="67" name="Graphic 66" descr="Close">
            <a:extLst>
              <a:ext uri="{FF2B5EF4-FFF2-40B4-BE49-F238E27FC236}">
                <a16:creationId xmlns:a16="http://schemas.microsoft.com/office/drawing/2014/main" id="{589B9F87-3360-4904-9797-0AEC1B0DD9A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2049507"/>
            <a:ext cx="174172" cy="174172"/>
          </a:xfrm>
          <a:prstGeom prst="rect">
            <a:avLst/>
          </a:prstGeom>
        </p:spPr>
      </p:pic>
      <p:pic>
        <p:nvPicPr>
          <p:cNvPr id="76" name="Graphic 75" descr="Close">
            <a:extLst>
              <a:ext uri="{FF2B5EF4-FFF2-40B4-BE49-F238E27FC236}">
                <a16:creationId xmlns:a16="http://schemas.microsoft.com/office/drawing/2014/main" id="{72E8E340-1676-4DA0-8806-F9EB1FAA1FA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6286" y="4956477"/>
            <a:ext cx="174172" cy="174172"/>
          </a:xfrm>
          <a:prstGeom prst="rect">
            <a:avLst/>
          </a:prstGeom>
        </p:spPr>
      </p:pic>
      <p:pic>
        <p:nvPicPr>
          <p:cNvPr id="80" name="Graphic 79" descr="Checkmark">
            <a:extLst>
              <a:ext uri="{FF2B5EF4-FFF2-40B4-BE49-F238E27FC236}">
                <a16:creationId xmlns:a16="http://schemas.microsoft.com/office/drawing/2014/main" id="{33AD51F0-67D4-497F-AF96-6B8C0609814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5740244"/>
            <a:ext cx="174172" cy="174172"/>
          </a:xfrm>
          <a:prstGeom prst="rect">
            <a:avLst/>
          </a:prstGeom>
        </p:spPr>
      </p:pic>
      <p:pic>
        <p:nvPicPr>
          <p:cNvPr id="81" name="Graphic 80" descr="Checkmark">
            <a:extLst>
              <a:ext uri="{FF2B5EF4-FFF2-40B4-BE49-F238E27FC236}">
                <a16:creationId xmlns:a16="http://schemas.microsoft.com/office/drawing/2014/main" id="{4F2DD2E1-05F8-4DC5-9D6E-322334A544A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3661230"/>
            <a:ext cx="174172" cy="174172"/>
          </a:xfrm>
          <a:prstGeom prst="rect">
            <a:avLst/>
          </a:prstGeom>
        </p:spPr>
      </p:pic>
      <p:pic>
        <p:nvPicPr>
          <p:cNvPr id="82" name="Graphic 81" descr="Checkmark">
            <a:extLst>
              <a:ext uri="{FF2B5EF4-FFF2-40B4-BE49-F238E27FC236}">
                <a16:creationId xmlns:a16="http://schemas.microsoft.com/office/drawing/2014/main" id="{D47F9D17-D792-470A-A5A5-9C3C72D9C1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2855419"/>
            <a:ext cx="174172" cy="174172"/>
          </a:xfrm>
          <a:prstGeom prst="rect">
            <a:avLst/>
          </a:prstGeom>
        </p:spPr>
      </p:pic>
      <p:pic>
        <p:nvPicPr>
          <p:cNvPr id="83" name="Graphic 82" descr="Checkmark">
            <a:extLst>
              <a:ext uri="{FF2B5EF4-FFF2-40B4-BE49-F238E27FC236}">
                <a16:creationId xmlns:a16="http://schemas.microsoft.com/office/drawing/2014/main" id="{0421FCD2-192E-4DC2-9549-A1BD361024C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2687065"/>
            <a:ext cx="174172" cy="174172"/>
          </a:xfrm>
          <a:prstGeom prst="rect">
            <a:avLst/>
          </a:prstGeom>
        </p:spPr>
      </p:pic>
      <p:pic>
        <p:nvPicPr>
          <p:cNvPr id="84" name="Graphic 83" descr="Checkmark">
            <a:extLst>
              <a:ext uri="{FF2B5EF4-FFF2-40B4-BE49-F238E27FC236}">
                <a16:creationId xmlns:a16="http://schemas.microsoft.com/office/drawing/2014/main" id="{DC590DC1-726C-4563-84E6-CB28694A95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2532088"/>
            <a:ext cx="174172" cy="174172"/>
          </a:xfrm>
          <a:prstGeom prst="rect">
            <a:avLst/>
          </a:prstGeom>
        </p:spPr>
      </p:pic>
      <p:pic>
        <p:nvPicPr>
          <p:cNvPr id="85" name="Graphic 84" descr="Checkmark">
            <a:extLst>
              <a:ext uri="{FF2B5EF4-FFF2-40B4-BE49-F238E27FC236}">
                <a16:creationId xmlns:a16="http://schemas.microsoft.com/office/drawing/2014/main" id="{AF062123-8496-4FB1-AC58-6AA03EB1AE6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2371667"/>
            <a:ext cx="174172" cy="174172"/>
          </a:xfrm>
          <a:prstGeom prst="rect">
            <a:avLst/>
          </a:prstGeom>
        </p:spPr>
      </p:pic>
      <p:pic>
        <p:nvPicPr>
          <p:cNvPr id="86" name="Graphic 85" descr="Checkmark">
            <a:extLst>
              <a:ext uri="{FF2B5EF4-FFF2-40B4-BE49-F238E27FC236}">
                <a16:creationId xmlns:a16="http://schemas.microsoft.com/office/drawing/2014/main" id="{2772AA7D-827F-478F-B4DF-B0A99EFD7FC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2218449"/>
            <a:ext cx="174172" cy="174172"/>
          </a:xfrm>
          <a:prstGeom prst="rect">
            <a:avLst/>
          </a:prstGeom>
        </p:spPr>
      </p:pic>
      <p:pic>
        <p:nvPicPr>
          <p:cNvPr id="87" name="Graphic 86" descr="Checkmark">
            <a:extLst>
              <a:ext uri="{FF2B5EF4-FFF2-40B4-BE49-F238E27FC236}">
                <a16:creationId xmlns:a16="http://schemas.microsoft.com/office/drawing/2014/main" id="{4C59EC42-A187-4D83-8C82-E26E24A5A39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4145357"/>
            <a:ext cx="174172" cy="174172"/>
          </a:xfrm>
          <a:prstGeom prst="rect">
            <a:avLst/>
          </a:prstGeom>
        </p:spPr>
      </p:pic>
      <p:pic>
        <p:nvPicPr>
          <p:cNvPr id="88" name="Graphic 87" descr="Checkmark">
            <a:extLst>
              <a:ext uri="{FF2B5EF4-FFF2-40B4-BE49-F238E27FC236}">
                <a16:creationId xmlns:a16="http://schemas.microsoft.com/office/drawing/2014/main" id="{E1F98E4C-F707-4ED1-8EB8-F0DA1C99A94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4304240"/>
            <a:ext cx="174172" cy="174172"/>
          </a:xfrm>
          <a:prstGeom prst="rect">
            <a:avLst/>
          </a:prstGeom>
        </p:spPr>
      </p:pic>
      <p:pic>
        <p:nvPicPr>
          <p:cNvPr id="89" name="Graphic 88" descr="Checkmark">
            <a:extLst>
              <a:ext uri="{FF2B5EF4-FFF2-40B4-BE49-F238E27FC236}">
                <a16:creationId xmlns:a16="http://schemas.microsoft.com/office/drawing/2014/main" id="{4C185136-E4C1-4830-B249-111259C8643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4460755"/>
            <a:ext cx="174172" cy="174172"/>
          </a:xfrm>
          <a:prstGeom prst="rect">
            <a:avLst/>
          </a:prstGeom>
        </p:spPr>
      </p:pic>
      <p:pic>
        <p:nvPicPr>
          <p:cNvPr id="90" name="Graphic 89" descr="Checkmark">
            <a:extLst>
              <a:ext uri="{FF2B5EF4-FFF2-40B4-BE49-F238E27FC236}">
                <a16:creationId xmlns:a16="http://schemas.microsoft.com/office/drawing/2014/main" id="{D2FBBEC0-ACC0-4955-8FBF-4098AE43489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5119787"/>
            <a:ext cx="174172" cy="174172"/>
          </a:xfrm>
          <a:prstGeom prst="rect">
            <a:avLst/>
          </a:prstGeom>
        </p:spPr>
      </p:pic>
      <p:pic>
        <p:nvPicPr>
          <p:cNvPr id="104" name="Graphic 103" descr="Checkmark">
            <a:extLst>
              <a:ext uri="{FF2B5EF4-FFF2-40B4-BE49-F238E27FC236}">
                <a16:creationId xmlns:a16="http://schemas.microsoft.com/office/drawing/2014/main" id="{FB3BBE83-33B2-4765-8E78-CC266A5DB25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5735387"/>
            <a:ext cx="174172" cy="174172"/>
          </a:xfrm>
          <a:prstGeom prst="rect">
            <a:avLst/>
          </a:prstGeom>
        </p:spPr>
      </p:pic>
      <p:pic>
        <p:nvPicPr>
          <p:cNvPr id="105" name="Graphic 104" descr="Checkmark">
            <a:extLst>
              <a:ext uri="{FF2B5EF4-FFF2-40B4-BE49-F238E27FC236}">
                <a16:creationId xmlns:a16="http://schemas.microsoft.com/office/drawing/2014/main" id="{2FBD4A54-54FB-4D30-BA89-DB4BDBC0FD5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3672005"/>
            <a:ext cx="174172" cy="174172"/>
          </a:xfrm>
          <a:prstGeom prst="rect">
            <a:avLst/>
          </a:prstGeom>
        </p:spPr>
      </p:pic>
      <p:pic>
        <p:nvPicPr>
          <p:cNvPr id="106" name="Graphic 105" descr="Checkmark">
            <a:extLst>
              <a:ext uri="{FF2B5EF4-FFF2-40B4-BE49-F238E27FC236}">
                <a16:creationId xmlns:a16="http://schemas.microsoft.com/office/drawing/2014/main" id="{B10C85AD-521B-4CDE-82E8-EA35AF1BB9D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2866194"/>
            <a:ext cx="174172" cy="174172"/>
          </a:xfrm>
          <a:prstGeom prst="rect">
            <a:avLst/>
          </a:prstGeom>
        </p:spPr>
      </p:pic>
      <p:pic>
        <p:nvPicPr>
          <p:cNvPr id="107" name="Graphic 106" descr="Checkmark">
            <a:extLst>
              <a:ext uri="{FF2B5EF4-FFF2-40B4-BE49-F238E27FC236}">
                <a16:creationId xmlns:a16="http://schemas.microsoft.com/office/drawing/2014/main" id="{78635A3A-578C-4065-9074-9EE183333A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2697840"/>
            <a:ext cx="174172" cy="174172"/>
          </a:xfrm>
          <a:prstGeom prst="rect">
            <a:avLst/>
          </a:prstGeom>
        </p:spPr>
      </p:pic>
      <p:pic>
        <p:nvPicPr>
          <p:cNvPr id="108" name="Graphic 107" descr="Checkmark">
            <a:extLst>
              <a:ext uri="{FF2B5EF4-FFF2-40B4-BE49-F238E27FC236}">
                <a16:creationId xmlns:a16="http://schemas.microsoft.com/office/drawing/2014/main" id="{5DE733CF-1C95-4925-9F7A-62513789B1B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2542863"/>
            <a:ext cx="174172" cy="174172"/>
          </a:xfrm>
          <a:prstGeom prst="rect">
            <a:avLst/>
          </a:prstGeom>
        </p:spPr>
      </p:pic>
      <p:pic>
        <p:nvPicPr>
          <p:cNvPr id="109" name="Graphic 108" descr="Checkmark">
            <a:extLst>
              <a:ext uri="{FF2B5EF4-FFF2-40B4-BE49-F238E27FC236}">
                <a16:creationId xmlns:a16="http://schemas.microsoft.com/office/drawing/2014/main" id="{4B13F82F-2DFD-4BE6-BD88-90024631572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2382442"/>
            <a:ext cx="174172" cy="174172"/>
          </a:xfrm>
          <a:prstGeom prst="rect">
            <a:avLst/>
          </a:prstGeom>
        </p:spPr>
      </p:pic>
      <p:pic>
        <p:nvPicPr>
          <p:cNvPr id="110" name="Graphic 109" descr="Checkmark">
            <a:extLst>
              <a:ext uri="{FF2B5EF4-FFF2-40B4-BE49-F238E27FC236}">
                <a16:creationId xmlns:a16="http://schemas.microsoft.com/office/drawing/2014/main" id="{C2104332-2326-4CDE-B232-AC37A480989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2218812"/>
            <a:ext cx="174172" cy="174172"/>
          </a:xfrm>
          <a:prstGeom prst="rect">
            <a:avLst/>
          </a:prstGeom>
        </p:spPr>
      </p:pic>
      <p:pic>
        <p:nvPicPr>
          <p:cNvPr id="111" name="Graphic 110" descr="Checkmark">
            <a:extLst>
              <a:ext uri="{FF2B5EF4-FFF2-40B4-BE49-F238E27FC236}">
                <a16:creationId xmlns:a16="http://schemas.microsoft.com/office/drawing/2014/main" id="{4EAB2F7F-6445-4B25-92A6-4DCBA76C2B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55313" y="5592448"/>
            <a:ext cx="174172" cy="174172"/>
          </a:xfrm>
          <a:prstGeom prst="rect">
            <a:avLst/>
          </a:prstGeom>
        </p:spPr>
      </p:pic>
      <p:pic>
        <p:nvPicPr>
          <p:cNvPr id="112" name="Graphic 111" descr="Checkmark">
            <a:extLst>
              <a:ext uri="{FF2B5EF4-FFF2-40B4-BE49-F238E27FC236}">
                <a16:creationId xmlns:a16="http://schemas.microsoft.com/office/drawing/2014/main" id="{FE62BE9D-A555-4344-944B-9AAE8742ECE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6726" y="5583302"/>
            <a:ext cx="174172" cy="174172"/>
          </a:xfrm>
          <a:prstGeom prst="rect">
            <a:avLst/>
          </a:prstGeom>
        </p:spPr>
      </p:pic>
      <p:pic>
        <p:nvPicPr>
          <p:cNvPr id="113" name="Graphic 112" descr="Checkmark">
            <a:extLst>
              <a:ext uri="{FF2B5EF4-FFF2-40B4-BE49-F238E27FC236}">
                <a16:creationId xmlns:a16="http://schemas.microsoft.com/office/drawing/2014/main" id="{3A800F6B-591D-41EF-98ED-20C5628793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6726" y="3018594"/>
            <a:ext cx="174172" cy="174172"/>
          </a:xfrm>
          <a:prstGeom prst="rect">
            <a:avLst/>
          </a:prstGeom>
        </p:spPr>
      </p:pic>
      <p:pic>
        <p:nvPicPr>
          <p:cNvPr id="114" name="Graphic 113" descr="Checkmark">
            <a:extLst>
              <a:ext uri="{FF2B5EF4-FFF2-40B4-BE49-F238E27FC236}">
                <a16:creationId xmlns:a16="http://schemas.microsoft.com/office/drawing/2014/main" id="{B455B2CC-3FDF-4D01-BE3F-5B12238313F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6333" y="3834499"/>
            <a:ext cx="174172" cy="174172"/>
          </a:xfrm>
          <a:prstGeom prst="rect">
            <a:avLst/>
          </a:prstGeom>
        </p:spPr>
      </p:pic>
      <p:pic>
        <p:nvPicPr>
          <p:cNvPr id="117" name="Graphic 116" descr="Checkmark">
            <a:extLst>
              <a:ext uri="{FF2B5EF4-FFF2-40B4-BE49-F238E27FC236}">
                <a16:creationId xmlns:a16="http://schemas.microsoft.com/office/drawing/2014/main" id="{B081870E-1D8E-4B93-A4B4-6CED474207B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6333" y="3350747"/>
            <a:ext cx="174172" cy="174172"/>
          </a:xfrm>
          <a:prstGeom prst="rect">
            <a:avLst/>
          </a:prstGeom>
        </p:spPr>
      </p:pic>
      <p:pic>
        <p:nvPicPr>
          <p:cNvPr id="118" name="Graphic 117" descr="Checkmark">
            <a:extLst>
              <a:ext uri="{FF2B5EF4-FFF2-40B4-BE49-F238E27FC236}">
                <a16:creationId xmlns:a16="http://schemas.microsoft.com/office/drawing/2014/main" id="{CB7B237A-FA43-4C31-BB32-97743C1D74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6333" y="3187117"/>
            <a:ext cx="174172" cy="174172"/>
          </a:xfrm>
          <a:prstGeom prst="rect">
            <a:avLst/>
          </a:prstGeom>
        </p:spPr>
      </p:pic>
      <p:pic>
        <p:nvPicPr>
          <p:cNvPr id="119" name="Graphic 118" descr="Checkmark">
            <a:extLst>
              <a:ext uri="{FF2B5EF4-FFF2-40B4-BE49-F238E27FC236}">
                <a16:creationId xmlns:a16="http://schemas.microsoft.com/office/drawing/2014/main" id="{BDB4F689-59FF-496A-A4B9-3FC7895664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0017" y="3986899"/>
            <a:ext cx="174172" cy="174172"/>
          </a:xfrm>
          <a:prstGeom prst="rect">
            <a:avLst/>
          </a:prstGeom>
        </p:spPr>
      </p:pic>
      <p:pic>
        <p:nvPicPr>
          <p:cNvPr id="120" name="Graphic 119" descr="Checkmark">
            <a:extLst>
              <a:ext uri="{FF2B5EF4-FFF2-40B4-BE49-F238E27FC236}">
                <a16:creationId xmlns:a16="http://schemas.microsoft.com/office/drawing/2014/main" id="{9C8E646E-4349-4551-94C3-9D83EA2C24C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6726" y="4620347"/>
            <a:ext cx="174172" cy="174172"/>
          </a:xfrm>
          <a:prstGeom prst="rect">
            <a:avLst/>
          </a:prstGeom>
        </p:spPr>
      </p:pic>
      <p:pic>
        <p:nvPicPr>
          <p:cNvPr id="121" name="Graphic 120" descr="Checkmark">
            <a:extLst>
              <a:ext uri="{FF2B5EF4-FFF2-40B4-BE49-F238E27FC236}">
                <a16:creationId xmlns:a16="http://schemas.microsoft.com/office/drawing/2014/main" id="{5AC091F9-286E-410F-A86F-AFAD0DD1DEA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6726" y="4795856"/>
            <a:ext cx="174172" cy="174172"/>
          </a:xfrm>
          <a:prstGeom prst="rect">
            <a:avLst/>
          </a:prstGeom>
        </p:spPr>
      </p:pic>
      <p:pic>
        <p:nvPicPr>
          <p:cNvPr id="122" name="Graphic 121" descr="Checkmark">
            <a:extLst>
              <a:ext uri="{FF2B5EF4-FFF2-40B4-BE49-F238E27FC236}">
                <a16:creationId xmlns:a16="http://schemas.microsoft.com/office/drawing/2014/main" id="{CAE01ED4-0005-4352-880A-6A917E7D73D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6726" y="4952371"/>
            <a:ext cx="174172" cy="174172"/>
          </a:xfrm>
          <a:prstGeom prst="rect">
            <a:avLst/>
          </a:prstGeom>
        </p:spPr>
      </p:pic>
      <p:sp>
        <p:nvSpPr>
          <p:cNvPr id="125" name="TextBox 124">
            <a:extLst>
              <a:ext uri="{FF2B5EF4-FFF2-40B4-BE49-F238E27FC236}">
                <a16:creationId xmlns:a16="http://schemas.microsoft.com/office/drawing/2014/main" id="{F58A5989-0FF9-450A-8913-CDE4987491CF}"/>
              </a:ext>
            </a:extLst>
          </p:cNvPr>
          <p:cNvSpPr txBox="1"/>
          <p:nvPr/>
        </p:nvSpPr>
        <p:spPr>
          <a:xfrm>
            <a:off x="8467596" y="2391524"/>
            <a:ext cx="3203474" cy="147732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/>
              <a:t>PRIORITY AIR HANDLING UNITS</a:t>
            </a:r>
          </a:p>
          <a:p>
            <a:r>
              <a:rPr lang="en-US" dirty="0"/>
              <a:t>AHU 5 – Conference Room </a:t>
            </a:r>
          </a:p>
          <a:p>
            <a:r>
              <a:rPr lang="en-US" dirty="0"/>
              <a:t>AHU 8 – Women’s Locker Room </a:t>
            </a:r>
          </a:p>
          <a:p>
            <a:r>
              <a:rPr lang="en-US" dirty="0"/>
              <a:t>AHU 9 – Men’s Locker Room</a:t>
            </a:r>
          </a:p>
          <a:p>
            <a:r>
              <a:rPr lang="en-US" dirty="0"/>
              <a:t>AHU 10 – Aerobics Studio</a:t>
            </a:r>
          </a:p>
        </p:txBody>
      </p:sp>
      <p:pic>
        <p:nvPicPr>
          <p:cNvPr id="96" name="Graphic 95" descr="Checkmark">
            <a:extLst>
              <a:ext uri="{FF2B5EF4-FFF2-40B4-BE49-F238E27FC236}">
                <a16:creationId xmlns:a16="http://schemas.microsoft.com/office/drawing/2014/main" id="{2B457F8A-B3F0-4694-AE1B-AD302A786B8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7499" y="5280500"/>
            <a:ext cx="174172" cy="174172"/>
          </a:xfrm>
          <a:prstGeom prst="rect">
            <a:avLst/>
          </a:prstGeom>
        </p:spPr>
      </p:pic>
      <p:pic>
        <p:nvPicPr>
          <p:cNvPr id="97" name="Graphic 96" descr="Checkmark">
            <a:extLst>
              <a:ext uri="{FF2B5EF4-FFF2-40B4-BE49-F238E27FC236}">
                <a16:creationId xmlns:a16="http://schemas.microsoft.com/office/drawing/2014/main" id="{57A1DFCA-18C0-4282-A9B0-6A28400F67C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5121910"/>
            <a:ext cx="174172" cy="17417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002239-73A6-4465-B4CA-954B58BB3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6"/>
            <a:ext cx="2743200" cy="365125"/>
          </a:xfrm>
        </p:spPr>
        <p:txBody>
          <a:bodyPr/>
          <a:lstStyle/>
          <a:p>
            <a:fld id="{AB424C0C-8EC5-46EA-9C2D-CADC4384F10D}" type="slidenum">
              <a:rPr lang="en-US" smtClean="0"/>
              <a:t>1</a:t>
            </a:fld>
            <a:endParaRPr lang="en-US" dirty="0"/>
          </a:p>
        </p:txBody>
      </p:sp>
      <p:pic>
        <p:nvPicPr>
          <p:cNvPr id="94" name="Graphic 93" descr="Close">
            <a:extLst>
              <a:ext uri="{FF2B5EF4-FFF2-40B4-BE49-F238E27FC236}">
                <a16:creationId xmlns:a16="http://schemas.microsoft.com/office/drawing/2014/main" id="{F386CB2B-DC0B-479E-89A4-1C89D29944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565216" y="3503678"/>
            <a:ext cx="174172" cy="174172"/>
          </a:xfrm>
          <a:prstGeom prst="rect">
            <a:avLst/>
          </a:prstGeom>
        </p:spPr>
      </p:pic>
      <p:pic>
        <p:nvPicPr>
          <p:cNvPr id="95" name="Graphic 94" descr="Checkmark">
            <a:extLst>
              <a:ext uri="{FF2B5EF4-FFF2-40B4-BE49-F238E27FC236}">
                <a16:creationId xmlns:a16="http://schemas.microsoft.com/office/drawing/2014/main" id="{B8945B68-4B4A-49B6-9654-285D3923EE4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5216" y="2040525"/>
            <a:ext cx="174172" cy="17417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A0F01B-5CC3-46B0-82D2-F8D8020125B5}"/>
              </a:ext>
            </a:extLst>
          </p:cNvPr>
          <p:cNvSpPr/>
          <p:nvPr/>
        </p:nvSpPr>
        <p:spPr>
          <a:xfrm>
            <a:off x="6096000" y="1117600"/>
            <a:ext cx="1080604" cy="4791959"/>
          </a:xfrm>
          <a:prstGeom prst="rect">
            <a:avLst/>
          </a:prstGeom>
          <a:noFill/>
          <a:ln w="381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1" name="Graphic 90" descr="Checkmark">
            <a:extLst>
              <a:ext uri="{FF2B5EF4-FFF2-40B4-BE49-F238E27FC236}">
                <a16:creationId xmlns:a16="http://schemas.microsoft.com/office/drawing/2014/main" id="{A7B002A5-5E73-4B46-9CC6-6831639E634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561016" y="5277741"/>
            <a:ext cx="174172" cy="174172"/>
          </a:xfrm>
          <a:prstGeom prst="rect">
            <a:avLst/>
          </a:prstGeom>
        </p:spPr>
      </p:pic>
      <p:pic>
        <p:nvPicPr>
          <p:cNvPr id="92" name="Graphic 91" descr="Checkmark">
            <a:extLst>
              <a:ext uri="{FF2B5EF4-FFF2-40B4-BE49-F238E27FC236}">
                <a16:creationId xmlns:a16="http://schemas.microsoft.com/office/drawing/2014/main" id="{29A82536-4585-424E-B1A1-730F073D103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548464" y="3947516"/>
            <a:ext cx="174172" cy="174172"/>
          </a:xfrm>
          <a:prstGeom prst="rect">
            <a:avLst/>
          </a:prstGeom>
        </p:spPr>
      </p:pic>
      <p:pic>
        <p:nvPicPr>
          <p:cNvPr id="93" name="Graphic 92" descr="Checkmark">
            <a:extLst>
              <a:ext uri="{FF2B5EF4-FFF2-40B4-BE49-F238E27FC236}">
                <a16:creationId xmlns:a16="http://schemas.microsoft.com/office/drawing/2014/main" id="{2FC27853-F63E-4769-ACF1-F7E92629046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561895" y="3823013"/>
            <a:ext cx="174172" cy="174172"/>
          </a:xfrm>
          <a:prstGeom prst="rect">
            <a:avLst/>
          </a:prstGeom>
        </p:spPr>
      </p:pic>
      <p:pic>
        <p:nvPicPr>
          <p:cNvPr id="99" name="Graphic 98" descr="Checkmark">
            <a:extLst>
              <a:ext uri="{FF2B5EF4-FFF2-40B4-BE49-F238E27FC236}">
                <a16:creationId xmlns:a16="http://schemas.microsoft.com/office/drawing/2014/main" id="{C554FFF8-1A97-4E94-958E-D900B17952C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574210" y="3316542"/>
            <a:ext cx="174172" cy="174172"/>
          </a:xfrm>
          <a:prstGeom prst="rect">
            <a:avLst/>
          </a:prstGeom>
        </p:spPr>
      </p:pic>
      <p:pic>
        <p:nvPicPr>
          <p:cNvPr id="100" name="Graphic 99" descr="Checkmark">
            <a:extLst>
              <a:ext uri="{FF2B5EF4-FFF2-40B4-BE49-F238E27FC236}">
                <a16:creationId xmlns:a16="http://schemas.microsoft.com/office/drawing/2014/main" id="{EA1ADCEB-001A-4946-BA00-96FC8E633A0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570492" y="3180623"/>
            <a:ext cx="174172" cy="174172"/>
          </a:xfrm>
          <a:prstGeom prst="rect">
            <a:avLst/>
          </a:prstGeom>
        </p:spPr>
      </p:pic>
      <p:pic>
        <p:nvPicPr>
          <p:cNvPr id="101" name="Graphic 100" descr="Checkmark">
            <a:extLst>
              <a:ext uri="{FF2B5EF4-FFF2-40B4-BE49-F238E27FC236}">
                <a16:creationId xmlns:a16="http://schemas.microsoft.com/office/drawing/2014/main" id="{1B98A776-E199-4705-9838-2AA6C1AA764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585532" y="3016910"/>
            <a:ext cx="174172" cy="174172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16BF45B9-2E24-450A-9606-83B5EA6BE187}"/>
              </a:ext>
            </a:extLst>
          </p:cNvPr>
          <p:cNvSpPr txBox="1"/>
          <p:nvPr/>
        </p:nvSpPr>
        <p:spPr>
          <a:xfrm>
            <a:off x="8467596" y="4156132"/>
            <a:ext cx="3203474" cy="175432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/>
              <a:t>KEY</a:t>
            </a:r>
          </a:p>
          <a:p>
            <a:r>
              <a:rPr lang="en-US" dirty="0"/>
              <a:t>	Not replaced</a:t>
            </a:r>
          </a:p>
          <a:p>
            <a:r>
              <a:rPr lang="en-US" dirty="0"/>
              <a:t>	Replaced (Base Bid)</a:t>
            </a:r>
          </a:p>
          <a:p>
            <a:r>
              <a:rPr lang="en-US" dirty="0"/>
              <a:t>	Replaced (Add Alt)</a:t>
            </a:r>
          </a:p>
          <a:p>
            <a:r>
              <a:rPr lang="en-US" dirty="0"/>
              <a:t>	Not used upon	project completion</a:t>
            </a:r>
          </a:p>
        </p:txBody>
      </p:sp>
      <p:pic>
        <p:nvPicPr>
          <p:cNvPr id="103" name="Graphic 102" descr="Close">
            <a:extLst>
              <a:ext uri="{FF2B5EF4-FFF2-40B4-BE49-F238E27FC236}">
                <a16:creationId xmlns:a16="http://schemas.microsoft.com/office/drawing/2014/main" id="{05FF1662-F2E3-4B9C-8F8A-C8CAADB1C33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10600" y="4537066"/>
            <a:ext cx="174172" cy="174172"/>
          </a:xfrm>
          <a:prstGeom prst="rect">
            <a:avLst/>
          </a:prstGeom>
        </p:spPr>
      </p:pic>
      <p:pic>
        <p:nvPicPr>
          <p:cNvPr id="116" name="Graphic 115" descr="Checkmark">
            <a:extLst>
              <a:ext uri="{FF2B5EF4-FFF2-40B4-BE49-F238E27FC236}">
                <a16:creationId xmlns:a16="http://schemas.microsoft.com/office/drawing/2014/main" id="{1F7B0C89-BB12-4D79-A6EB-9D7277AA4D4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606257" y="4798921"/>
            <a:ext cx="174172" cy="174172"/>
          </a:xfrm>
          <a:prstGeom prst="rect">
            <a:avLst/>
          </a:prstGeom>
        </p:spPr>
      </p:pic>
      <p:pic>
        <p:nvPicPr>
          <p:cNvPr id="123" name="Graphic 122" descr="Checkmark">
            <a:extLst>
              <a:ext uri="{FF2B5EF4-FFF2-40B4-BE49-F238E27FC236}">
                <a16:creationId xmlns:a16="http://schemas.microsoft.com/office/drawing/2014/main" id="{83F2673C-EC21-463D-A70C-388FEE3552A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607298" y="5101406"/>
            <a:ext cx="174172" cy="174172"/>
          </a:xfrm>
          <a:prstGeom prst="rect">
            <a:avLst/>
          </a:prstGeom>
        </p:spPr>
      </p:pic>
      <p:pic>
        <p:nvPicPr>
          <p:cNvPr id="115" name="Graphic 114" descr="Close">
            <a:extLst>
              <a:ext uri="{FF2B5EF4-FFF2-40B4-BE49-F238E27FC236}">
                <a16:creationId xmlns:a16="http://schemas.microsoft.com/office/drawing/2014/main" id="{3E7F5E20-E597-4000-BADF-E47CCDB8AF4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8833" y="3499447"/>
            <a:ext cx="174172" cy="174172"/>
          </a:xfrm>
          <a:prstGeom prst="rect">
            <a:avLst/>
          </a:prstGeom>
        </p:spPr>
      </p:pic>
      <p:sp>
        <p:nvSpPr>
          <p:cNvPr id="124" name="Minus Sign 123">
            <a:extLst>
              <a:ext uri="{FF2B5EF4-FFF2-40B4-BE49-F238E27FC236}">
                <a16:creationId xmlns:a16="http://schemas.microsoft.com/office/drawing/2014/main" id="{B1DC2960-8BB4-4EB3-AB28-C4347A1A432A}"/>
              </a:ext>
            </a:extLst>
          </p:cNvPr>
          <p:cNvSpPr/>
          <p:nvPr/>
        </p:nvSpPr>
        <p:spPr>
          <a:xfrm>
            <a:off x="6561895" y="4857623"/>
            <a:ext cx="174172" cy="45719"/>
          </a:xfrm>
          <a:prstGeom prst="mathMinu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6" name="Minus Sign 125">
            <a:extLst>
              <a:ext uri="{FF2B5EF4-FFF2-40B4-BE49-F238E27FC236}">
                <a16:creationId xmlns:a16="http://schemas.microsoft.com/office/drawing/2014/main" id="{D06A7A81-C4FC-4C20-A601-27BD630442A9}"/>
              </a:ext>
            </a:extLst>
          </p:cNvPr>
          <p:cNvSpPr/>
          <p:nvPr/>
        </p:nvSpPr>
        <p:spPr>
          <a:xfrm>
            <a:off x="6546223" y="4703672"/>
            <a:ext cx="174172" cy="45719"/>
          </a:xfrm>
          <a:prstGeom prst="mathMinu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7" name="Minus Sign 126">
            <a:extLst>
              <a:ext uri="{FF2B5EF4-FFF2-40B4-BE49-F238E27FC236}">
                <a16:creationId xmlns:a16="http://schemas.microsoft.com/office/drawing/2014/main" id="{B17555AD-4317-47FD-A4E5-B15021F1441C}"/>
              </a:ext>
            </a:extLst>
          </p:cNvPr>
          <p:cNvSpPr/>
          <p:nvPr/>
        </p:nvSpPr>
        <p:spPr>
          <a:xfrm>
            <a:off x="8587311" y="5568341"/>
            <a:ext cx="174172" cy="45719"/>
          </a:xfrm>
          <a:prstGeom prst="mathMinu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541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25618</TotalTime>
  <Words>34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Microsoft Excel Worksheet</vt:lpstr>
      <vt:lpstr>HVAC Evaluation – Design Options </vt:lpstr>
    </vt:vector>
  </TitlesOfParts>
  <Company>Kimley-Horn and Associates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Beadling, Taylour</dc:creator>
  <cp:lastModifiedBy>Jason Shroyer</cp:lastModifiedBy>
  <cp:revision>352</cp:revision>
  <cp:lastPrinted>2018-05-17T15:03:17Z</cp:lastPrinted>
  <dcterms:created xsi:type="dcterms:W3CDTF">2016-02-09T22:00:53Z</dcterms:created>
  <dcterms:modified xsi:type="dcterms:W3CDTF">2018-10-29T20:22:57Z</dcterms:modified>
</cp:coreProperties>
</file>